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stian Schneider" initials="BS" lastIdx="1" clrIdx="0">
    <p:extLst>
      <p:ext uri="{19B8F6BF-5375-455C-9EA6-DF929625EA0E}">
        <p15:presenceInfo xmlns:p15="http://schemas.microsoft.com/office/powerpoint/2012/main" userId="9feb030d0af7c1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2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6-02-21T21:48:35.968" idx="1">
    <p:pos x="5580" y="1350"/>
    <p:text>Höhlentroll als Boss der den Ausgang Zone 1 Akt 1 bewacht</p:text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9507BF-EBF3-3958-A021-BF2D3C5AA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0AAAC6-A8A0-5013-DFA7-E41DEEEC8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0F8363-AF16-144B-2E97-C3CA5981A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9A3B-8A13-40C7-8035-3821798A5301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A7C68B-3915-36E2-207F-ED4E8EBFB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E9EFAC-8521-2E4A-9C51-832837A2B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CAAC7-4432-4FE2-A20D-6FD7BC92AA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110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073E42-FBD9-F076-D4E6-4312ACBA5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2866E74-DEC4-FC7B-6B2C-890E4B0CF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BBE262-C9C8-339B-3BAD-F4EC639C4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9A3B-8A13-40C7-8035-3821798A5301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264615-9B06-DFE3-F877-E6B37458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536638-12F7-160A-F93E-1585CCF67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CAAC7-4432-4FE2-A20D-6FD7BC92AA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67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1098841-9594-87E3-A981-2614889960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01605C4-0055-6869-6D6C-194A1CDE1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6DFECC-4BFC-CF40-88A7-8C6A5AA0F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9A3B-8A13-40C7-8035-3821798A5301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496B79-FBE2-CF4C-8569-1E6E9D15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2E0295-7474-329C-994B-1DF5DEF0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CAAC7-4432-4FE2-A20D-6FD7BC92AA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476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093D2-968F-DC0C-E3F2-6FEC15FF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BB943B-163E-B525-3EE5-F72A7D5EF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41A898-757C-4E29-0FE7-A94645BE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9A3B-8A13-40C7-8035-3821798A5301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10EFA5-6BA2-B556-789F-6DEAADED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EA4393-BE28-80F1-DE36-E965399E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CAAC7-4432-4FE2-A20D-6FD7BC92AA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200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89A78-AA46-E60F-4B08-2FE6A7D1B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B994B0-9B65-DFF9-670F-46F4F149F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AB7B4A-ABF2-AEFF-57A4-85DDD344B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9A3B-8A13-40C7-8035-3821798A5301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855B11-6A2E-1121-134D-F6152949F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47FF6A-9C5E-D6AD-DEB9-DD0FC8EB7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CAAC7-4432-4FE2-A20D-6FD7BC92AA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763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CDCD60-AA54-7FE4-F0B2-18BBBA7D9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9CE4B3-56CF-5B15-70BE-0A6D9F8E7F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EF37ED-E2EE-9314-D699-A3FD8A7A6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8308B9-59AA-50C6-D5FB-2CAA4E50E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9A3B-8A13-40C7-8035-3821798A5301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0BB41A0-1784-95AD-182F-E3E34EB74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858D40-B10E-4B33-2284-5272BFB8F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CAAC7-4432-4FE2-A20D-6FD7BC92AA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06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99121-5969-8596-03B3-51C82C8F6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CD8EEB-6052-16F4-8EC7-0D6E4F66A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64469-54E0-6848-D054-D32B100B8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5AAC811-F1C1-02CA-6C54-204947D1B8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52F147-0AB8-7AD5-782F-DBA7733337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2473DD2-3A5C-FD6B-16CD-41EE90CE7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9A3B-8A13-40C7-8035-3821798A5301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E4BBF6-455E-FAE0-F032-D7276F853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DB54F8-73CE-4135-4441-DC603828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CAAC7-4432-4FE2-A20D-6FD7BC92AA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5293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EF66A9-E8B8-69F4-0E50-BF2CB03DB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666ABC-15DB-ECD9-F81D-3F0132F4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9A3B-8A13-40C7-8035-3821798A5301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20A389-662F-F96F-81D0-9FC1AA151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93CF6C-A11A-328D-0A10-B0EEB62D5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CAAC7-4432-4FE2-A20D-6FD7BC92AA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0373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E05E890-695D-F8C0-7D19-DCB660425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9A3B-8A13-40C7-8035-3821798A5301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6A0574-F73D-6CAF-F139-82FA5D237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CAA8F-6051-8028-AFD5-6735D58A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CAAC7-4432-4FE2-A20D-6FD7BC92AA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0370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F5A33-2412-E962-8632-D7B2E9B3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0872D1-0668-F50C-A84E-C596FFF2F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FA6D7CE-3340-B220-C0C2-8AF6183C0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2F20B83-48CC-EB59-4C1D-5B554C47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9A3B-8A13-40C7-8035-3821798A5301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662DBF-FC7C-8406-7962-459E263E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6519B8-7276-6BD3-6207-DBED9F1A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CAAC7-4432-4FE2-A20D-6FD7BC92AA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98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D700A8-EE23-A527-1457-F21926939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54A7AEA-4583-518A-75AA-F420858C17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F145FB-89A4-2A22-CB3C-F50E7C2DD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20A9CB-C520-EDC5-2550-99F447E3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9A3B-8A13-40C7-8035-3821798A5301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3EB6DD-E6F6-1FA9-0C88-7B3CCFD25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BE4F76-8131-FEB1-3DE2-A2D39EDB1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CAAC7-4432-4FE2-A20D-6FD7BC92AA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920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DA4A90-AF58-F541-E68D-257A6A3B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116E40-6438-969D-DF8B-6A95C297A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930ADD-640E-BB5A-2875-D46E7C9C60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9A3B-8A13-40C7-8035-3821798A5301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B1FDDE-7214-7F3D-D42E-217EB1CD11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0C1CF4-0187-1CF9-3CFF-A331CA300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CAAC7-4432-4FE2-A20D-6FD7BC92AA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51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B5BC6CA-1A88-2E1B-1D6A-561BF93C7E0B}"/>
              </a:ext>
            </a:extLst>
          </p:cNvPr>
          <p:cNvCxnSpPr/>
          <p:nvPr/>
        </p:nvCxnSpPr>
        <p:spPr>
          <a:xfrm>
            <a:off x="1571412" y="0"/>
            <a:ext cx="0" cy="68580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08985B7-3920-F2DC-7BC4-DF416F1630D2}"/>
              </a:ext>
            </a:extLst>
          </p:cNvPr>
          <p:cNvCxnSpPr/>
          <p:nvPr/>
        </p:nvCxnSpPr>
        <p:spPr>
          <a:xfrm>
            <a:off x="1571412" y="1022773"/>
            <a:ext cx="1062058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287D302-7CDE-3A88-10E2-C796774D8D7D}"/>
              </a:ext>
            </a:extLst>
          </p:cNvPr>
          <p:cNvSpPr txBox="1"/>
          <p:nvPr/>
        </p:nvSpPr>
        <p:spPr>
          <a:xfrm>
            <a:off x="101601" y="209974"/>
            <a:ext cx="88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C000"/>
                </a:solidFill>
              </a:rPr>
              <a:t>LL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E61481AF-6C16-8955-B1E9-18E9BDE316B7}"/>
              </a:ext>
            </a:extLst>
          </p:cNvPr>
          <p:cNvSpPr/>
          <p:nvPr/>
        </p:nvSpPr>
        <p:spPr>
          <a:xfrm>
            <a:off x="188806" y="112606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Farm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53C23E37-1585-7F63-8DD7-B52779E15A74}"/>
              </a:ext>
            </a:extLst>
          </p:cNvPr>
          <p:cNvSpPr/>
          <p:nvPr/>
        </p:nvSpPr>
        <p:spPr>
          <a:xfrm>
            <a:off x="188806" y="182710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Austüstung</a:t>
            </a:r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89679C61-0ED9-DA13-319E-9DD27F2DFBC9}"/>
              </a:ext>
            </a:extLst>
          </p:cNvPr>
          <p:cNvSpPr/>
          <p:nvPr/>
        </p:nvSpPr>
        <p:spPr>
          <a:xfrm>
            <a:off x="188806" y="252814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Charakter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D0F2F480-6575-C4EE-5D17-D27A6F0B5CBE}"/>
              </a:ext>
            </a:extLst>
          </p:cNvPr>
          <p:cNvSpPr/>
          <p:nvPr/>
        </p:nvSpPr>
        <p:spPr>
          <a:xfrm>
            <a:off x="188806" y="322918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2C679337-7CC3-1255-B19A-493F929D8DE8}"/>
              </a:ext>
            </a:extLst>
          </p:cNvPr>
          <p:cNvSpPr/>
          <p:nvPr/>
        </p:nvSpPr>
        <p:spPr>
          <a:xfrm>
            <a:off x="188806" y="393022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53319976-D022-DF82-9224-F23775D3D1FF}"/>
              </a:ext>
            </a:extLst>
          </p:cNvPr>
          <p:cNvSpPr/>
          <p:nvPr/>
        </p:nvSpPr>
        <p:spPr>
          <a:xfrm>
            <a:off x="188806" y="463126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4A5323CE-8CA9-09F7-D5B4-891A54110AC7}"/>
              </a:ext>
            </a:extLst>
          </p:cNvPr>
          <p:cNvSpPr/>
          <p:nvPr/>
        </p:nvSpPr>
        <p:spPr>
          <a:xfrm>
            <a:off x="188806" y="533230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F483CB6A-9853-1119-EA84-5D06706854A5}"/>
              </a:ext>
            </a:extLst>
          </p:cNvPr>
          <p:cNvSpPr/>
          <p:nvPr/>
        </p:nvSpPr>
        <p:spPr>
          <a:xfrm>
            <a:off x="188806" y="603334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3203752-505E-5A88-C654-392A1F106971}"/>
              </a:ext>
            </a:extLst>
          </p:cNvPr>
          <p:cNvSpPr/>
          <p:nvPr/>
        </p:nvSpPr>
        <p:spPr>
          <a:xfrm>
            <a:off x="3752426" y="481473"/>
            <a:ext cx="2539999" cy="189654"/>
          </a:xfrm>
          <a:prstGeom prst="roundRect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HP: 100 / 100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2796542-6A57-F2F0-AD35-A8AF41E6296C}"/>
              </a:ext>
            </a:extLst>
          </p:cNvPr>
          <p:cNvSpPr txBox="1"/>
          <p:nvPr/>
        </p:nvSpPr>
        <p:spPr>
          <a:xfrm>
            <a:off x="1643067" y="290816"/>
            <a:ext cx="8669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Gold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DD29F3D-1FF2-D3E7-E4C5-69D64B3901D0}"/>
              </a:ext>
            </a:extLst>
          </p:cNvPr>
          <p:cNvSpPr txBox="1"/>
          <p:nvPr/>
        </p:nvSpPr>
        <p:spPr>
          <a:xfrm>
            <a:off x="1621831" y="446315"/>
            <a:ext cx="1439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Lucida Console" panose="020B0609040504020204" pitchFamily="49" charset="0"/>
              </a:rPr>
              <a:t>123456789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DF6E39A-39F8-D5B8-540A-212EF2AA1BDD}"/>
              </a:ext>
            </a:extLst>
          </p:cNvPr>
          <p:cNvSpPr txBox="1"/>
          <p:nvPr/>
        </p:nvSpPr>
        <p:spPr>
          <a:xfrm>
            <a:off x="2818779" y="290816"/>
            <a:ext cx="513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Level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FE02448-D519-A978-7DEA-E9000AACFD31}"/>
              </a:ext>
            </a:extLst>
          </p:cNvPr>
          <p:cNvSpPr txBox="1"/>
          <p:nvPr/>
        </p:nvSpPr>
        <p:spPr>
          <a:xfrm>
            <a:off x="2817098" y="441328"/>
            <a:ext cx="410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Lucida Console" panose="020B0609040504020204" pitchFamily="49" charset="0"/>
              </a:rPr>
              <a:t>13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D08917E3-1D78-F505-4218-CFA8FEFFC592}"/>
              </a:ext>
            </a:extLst>
          </p:cNvPr>
          <p:cNvSpPr/>
          <p:nvPr/>
        </p:nvSpPr>
        <p:spPr>
          <a:xfrm>
            <a:off x="6593308" y="476592"/>
            <a:ext cx="2539999" cy="189654"/>
          </a:xfrm>
          <a:prstGeom prst="roundRect">
            <a:avLst/>
          </a:prstGeom>
          <a:solidFill>
            <a:srgbClr val="0070C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XP: 200/500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8409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98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2B74A-63DC-7E8B-3524-3E96D8E44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75ABFE2-166D-6E5D-2F41-5C91280BB6F3}"/>
              </a:ext>
            </a:extLst>
          </p:cNvPr>
          <p:cNvCxnSpPr/>
          <p:nvPr/>
        </p:nvCxnSpPr>
        <p:spPr>
          <a:xfrm>
            <a:off x="1571412" y="0"/>
            <a:ext cx="0" cy="68580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F87B895-F0BF-3545-921D-A4D36F99E940}"/>
              </a:ext>
            </a:extLst>
          </p:cNvPr>
          <p:cNvCxnSpPr/>
          <p:nvPr/>
        </p:nvCxnSpPr>
        <p:spPr>
          <a:xfrm>
            <a:off x="1571413" y="1016423"/>
            <a:ext cx="106205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60739B74-5FE3-0B85-2D3D-FAF4AE0CED8F}"/>
              </a:ext>
            </a:extLst>
          </p:cNvPr>
          <p:cNvSpPr txBox="1"/>
          <p:nvPr/>
        </p:nvSpPr>
        <p:spPr>
          <a:xfrm>
            <a:off x="101601" y="209974"/>
            <a:ext cx="88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C000"/>
                </a:solidFill>
              </a:rPr>
              <a:t>LL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0C19F268-3A53-B48A-B942-2137B0EB9CE7}"/>
              </a:ext>
            </a:extLst>
          </p:cNvPr>
          <p:cNvSpPr/>
          <p:nvPr/>
        </p:nvSpPr>
        <p:spPr>
          <a:xfrm>
            <a:off x="188806" y="112606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C000"/>
                </a:solidFill>
              </a:rPr>
              <a:t>Abenteuer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4CAD4387-8400-1715-0707-D2E6F6FB6A97}"/>
              </a:ext>
            </a:extLst>
          </p:cNvPr>
          <p:cNvSpPr/>
          <p:nvPr/>
        </p:nvSpPr>
        <p:spPr>
          <a:xfrm>
            <a:off x="188806" y="182710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Austüstung</a:t>
            </a:r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7E7B7C6-B393-29B2-6F34-6C9AC12021CC}"/>
              </a:ext>
            </a:extLst>
          </p:cNvPr>
          <p:cNvSpPr/>
          <p:nvPr/>
        </p:nvSpPr>
        <p:spPr>
          <a:xfrm>
            <a:off x="188806" y="252814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Charakter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5CEF270E-145F-6901-E3FD-0A93B69A2927}"/>
              </a:ext>
            </a:extLst>
          </p:cNvPr>
          <p:cNvSpPr/>
          <p:nvPr/>
        </p:nvSpPr>
        <p:spPr>
          <a:xfrm>
            <a:off x="188806" y="322918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9246FA49-149B-D302-7545-2DB02CF60531}"/>
              </a:ext>
            </a:extLst>
          </p:cNvPr>
          <p:cNvSpPr/>
          <p:nvPr/>
        </p:nvSpPr>
        <p:spPr>
          <a:xfrm>
            <a:off x="188806" y="393022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5357DE6E-DFF0-57DC-B7EC-039E7F1DB994}"/>
              </a:ext>
            </a:extLst>
          </p:cNvPr>
          <p:cNvSpPr/>
          <p:nvPr/>
        </p:nvSpPr>
        <p:spPr>
          <a:xfrm>
            <a:off x="188806" y="463126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4FF4B590-E936-55F6-8271-5DA0A9400A54}"/>
              </a:ext>
            </a:extLst>
          </p:cNvPr>
          <p:cNvSpPr/>
          <p:nvPr/>
        </p:nvSpPr>
        <p:spPr>
          <a:xfrm>
            <a:off x="188806" y="533230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F6EB71E6-FCE1-E1B3-8305-9B3E32C34062}"/>
              </a:ext>
            </a:extLst>
          </p:cNvPr>
          <p:cNvSpPr/>
          <p:nvPr/>
        </p:nvSpPr>
        <p:spPr>
          <a:xfrm>
            <a:off x="188806" y="603334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955E155A-0EDC-FA97-BC03-7AC88D1E843C}"/>
              </a:ext>
            </a:extLst>
          </p:cNvPr>
          <p:cNvSpPr/>
          <p:nvPr/>
        </p:nvSpPr>
        <p:spPr>
          <a:xfrm>
            <a:off x="3752426" y="481473"/>
            <a:ext cx="2539999" cy="189654"/>
          </a:xfrm>
          <a:prstGeom prst="roundRect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HP: 100 / 100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5A91F33-FBAA-9BA9-28EF-D9B03C7EEA36}"/>
              </a:ext>
            </a:extLst>
          </p:cNvPr>
          <p:cNvSpPr txBox="1"/>
          <p:nvPr/>
        </p:nvSpPr>
        <p:spPr>
          <a:xfrm>
            <a:off x="1643067" y="290816"/>
            <a:ext cx="8669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Gold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548ED98-6758-5CD2-55F9-58CB33539DD2}"/>
              </a:ext>
            </a:extLst>
          </p:cNvPr>
          <p:cNvSpPr txBox="1"/>
          <p:nvPr/>
        </p:nvSpPr>
        <p:spPr>
          <a:xfrm>
            <a:off x="1621831" y="446315"/>
            <a:ext cx="1439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Lucida Console" panose="020B0609040504020204" pitchFamily="49" charset="0"/>
              </a:rPr>
              <a:t>123456789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3E39E35-0C91-B2A3-49DE-405EF6989359}"/>
              </a:ext>
            </a:extLst>
          </p:cNvPr>
          <p:cNvSpPr txBox="1"/>
          <p:nvPr/>
        </p:nvSpPr>
        <p:spPr>
          <a:xfrm>
            <a:off x="2818779" y="290816"/>
            <a:ext cx="513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Level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E961D74-EA25-6597-E857-677C104C8A68}"/>
              </a:ext>
            </a:extLst>
          </p:cNvPr>
          <p:cNvSpPr txBox="1"/>
          <p:nvPr/>
        </p:nvSpPr>
        <p:spPr>
          <a:xfrm>
            <a:off x="2817098" y="441328"/>
            <a:ext cx="410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Lucida Console" panose="020B0609040504020204" pitchFamily="49" charset="0"/>
              </a:rPr>
              <a:t>13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070D5E1E-EB43-244B-23CD-47B0FEBC27D1}"/>
              </a:ext>
            </a:extLst>
          </p:cNvPr>
          <p:cNvSpPr/>
          <p:nvPr/>
        </p:nvSpPr>
        <p:spPr>
          <a:xfrm>
            <a:off x="6593308" y="476592"/>
            <a:ext cx="2539999" cy="189654"/>
          </a:xfrm>
          <a:prstGeom prst="roundRect">
            <a:avLst/>
          </a:prstGeom>
          <a:solidFill>
            <a:srgbClr val="0070C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XP: 200/500</a:t>
            </a:r>
            <a:endParaRPr lang="de-DE" dirty="0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2E00C8A2-820F-0E86-39A7-AE8C1EDFBD9B}"/>
              </a:ext>
            </a:extLst>
          </p:cNvPr>
          <p:cNvGrpSpPr/>
          <p:nvPr/>
        </p:nvGrpSpPr>
        <p:grpSpPr>
          <a:xfrm>
            <a:off x="1767102" y="1356361"/>
            <a:ext cx="3115838" cy="3449004"/>
            <a:chOff x="1944901" y="1333208"/>
            <a:chExt cx="4024097" cy="3943071"/>
          </a:xfrm>
        </p:grpSpPr>
        <p:sp>
          <p:nvSpPr>
            <p:cNvPr id="2" name="Rechteck: abgerundete Ecken 1">
              <a:extLst>
                <a:ext uri="{FF2B5EF4-FFF2-40B4-BE49-F238E27FC236}">
                  <a16:creationId xmlns:a16="http://schemas.microsoft.com/office/drawing/2014/main" id="{27256C14-2753-D7A8-5A23-C35746B65300}"/>
                </a:ext>
              </a:extLst>
            </p:cNvPr>
            <p:cNvSpPr/>
            <p:nvPr/>
          </p:nvSpPr>
          <p:spPr>
            <a:xfrm>
              <a:off x="1944901" y="1333208"/>
              <a:ext cx="4024097" cy="3943071"/>
            </a:xfrm>
            <a:prstGeom prst="round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C36A520C-59AB-7092-6822-90C9EDBD0376}"/>
                </a:ext>
              </a:extLst>
            </p:cNvPr>
            <p:cNvSpPr/>
            <p:nvPr/>
          </p:nvSpPr>
          <p:spPr>
            <a:xfrm>
              <a:off x="2248809" y="2034088"/>
              <a:ext cx="3416285" cy="38819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ADC0BE99-8BF3-AC3A-9329-D48FFED462C6}"/>
                </a:ext>
              </a:extLst>
            </p:cNvPr>
            <p:cNvSpPr/>
            <p:nvPr/>
          </p:nvSpPr>
          <p:spPr>
            <a:xfrm>
              <a:off x="2248811" y="2669254"/>
              <a:ext cx="3416285" cy="38819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2D4A7325-AAC3-E47C-8368-B6B5EB506336}"/>
                </a:ext>
              </a:extLst>
            </p:cNvPr>
            <p:cNvSpPr/>
            <p:nvPr/>
          </p:nvSpPr>
          <p:spPr>
            <a:xfrm>
              <a:off x="2248811" y="3304744"/>
              <a:ext cx="3416285" cy="38819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FF7DBF0B-4698-0D68-4133-74DA9176E047}"/>
                </a:ext>
              </a:extLst>
            </p:cNvPr>
            <p:cNvSpPr/>
            <p:nvPr/>
          </p:nvSpPr>
          <p:spPr>
            <a:xfrm>
              <a:off x="2248811" y="3942775"/>
              <a:ext cx="3416285" cy="38819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2E045579-0480-2A24-036F-BB23D0897C79}"/>
                </a:ext>
              </a:extLst>
            </p:cNvPr>
            <p:cNvSpPr txBox="1"/>
            <p:nvPr/>
          </p:nvSpPr>
          <p:spPr>
            <a:xfrm>
              <a:off x="2510053" y="1480421"/>
              <a:ext cx="28937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FFC000"/>
                  </a:solidFill>
                </a:rPr>
                <a:t>Chroniken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E691199-7977-9BE4-746B-2A0238A4FCF0}"/>
                </a:ext>
              </a:extLst>
            </p:cNvPr>
            <p:cNvSpPr txBox="1"/>
            <p:nvPr/>
          </p:nvSpPr>
          <p:spPr>
            <a:xfrm>
              <a:off x="2414700" y="4621802"/>
              <a:ext cx="2920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Aktiv: None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C1C2A6D-392C-83AA-AA03-ADA20B1BACAB}"/>
              </a:ext>
            </a:extLst>
          </p:cNvPr>
          <p:cNvGrpSpPr/>
          <p:nvPr/>
        </p:nvGrpSpPr>
        <p:grpSpPr>
          <a:xfrm>
            <a:off x="5246703" y="1356360"/>
            <a:ext cx="3115838" cy="3449004"/>
            <a:chOff x="1944901" y="1333208"/>
            <a:chExt cx="4024097" cy="3943071"/>
          </a:xfrm>
        </p:grpSpPr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5272BCEA-F4E2-C56B-2FA2-A750F49F865C}"/>
                </a:ext>
              </a:extLst>
            </p:cNvPr>
            <p:cNvSpPr/>
            <p:nvPr/>
          </p:nvSpPr>
          <p:spPr>
            <a:xfrm>
              <a:off x="1944901" y="1333208"/>
              <a:ext cx="4024097" cy="3943071"/>
            </a:xfrm>
            <a:prstGeom prst="round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1F486A9B-EB78-ED53-423D-7E4DC73B6036}"/>
                </a:ext>
              </a:extLst>
            </p:cNvPr>
            <p:cNvSpPr/>
            <p:nvPr/>
          </p:nvSpPr>
          <p:spPr>
            <a:xfrm>
              <a:off x="2167057" y="2002146"/>
              <a:ext cx="3416285" cy="38819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A8C8EAB2-1DF1-E83A-9D12-65E059E4D15C}"/>
                </a:ext>
              </a:extLst>
            </p:cNvPr>
            <p:cNvSpPr/>
            <p:nvPr/>
          </p:nvSpPr>
          <p:spPr>
            <a:xfrm>
              <a:off x="2248811" y="2669254"/>
              <a:ext cx="3416285" cy="38819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A033FDE3-67DC-6B76-6DA7-12A3E4D49848}"/>
                </a:ext>
              </a:extLst>
            </p:cNvPr>
            <p:cNvSpPr/>
            <p:nvPr/>
          </p:nvSpPr>
          <p:spPr>
            <a:xfrm>
              <a:off x="2248811" y="3304744"/>
              <a:ext cx="3416285" cy="38819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E12DA9C3-0CE0-527C-C1BD-EF0CF0C85AFF}"/>
                </a:ext>
              </a:extLst>
            </p:cNvPr>
            <p:cNvSpPr/>
            <p:nvPr/>
          </p:nvSpPr>
          <p:spPr>
            <a:xfrm>
              <a:off x="2248811" y="3942775"/>
              <a:ext cx="3416285" cy="38819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93F03F1-95B0-DFD9-6841-891C92591B60}"/>
                </a:ext>
              </a:extLst>
            </p:cNvPr>
            <p:cNvSpPr txBox="1"/>
            <p:nvPr/>
          </p:nvSpPr>
          <p:spPr>
            <a:xfrm>
              <a:off x="2510053" y="1480421"/>
              <a:ext cx="28937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FFC000"/>
                  </a:solidFill>
                </a:rPr>
                <a:t>Arena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089409CF-312F-740C-19A1-AC8285C42B9F}"/>
                </a:ext>
              </a:extLst>
            </p:cNvPr>
            <p:cNvSpPr txBox="1"/>
            <p:nvPr/>
          </p:nvSpPr>
          <p:spPr>
            <a:xfrm>
              <a:off x="2414700" y="4621802"/>
              <a:ext cx="2920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Aktiv: None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6C38545-66DA-3204-F02A-2742E545F41B}"/>
              </a:ext>
            </a:extLst>
          </p:cNvPr>
          <p:cNvGrpSpPr/>
          <p:nvPr/>
        </p:nvGrpSpPr>
        <p:grpSpPr>
          <a:xfrm>
            <a:off x="8726304" y="1356360"/>
            <a:ext cx="3115838" cy="3449004"/>
            <a:chOff x="1944901" y="1333208"/>
            <a:chExt cx="4024097" cy="394307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9" name="Rechteck: abgerundete Ecken 38">
              <a:extLst>
                <a:ext uri="{FF2B5EF4-FFF2-40B4-BE49-F238E27FC236}">
                  <a16:creationId xmlns:a16="http://schemas.microsoft.com/office/drawing/2014/main" id="{B739B343-B4C8-8E51-A145-1D01610A90B1}"/>
                </a:ext>
              </a:extLst>
            </p:cNvPr>
            <p:cNvSpPr/>
            <p:nvPr/>
          </p:nvSpPr>
          <p:spPr>
            <a:xfrm>
              <a:off x="1944901" y="1333208"/>
              <a:ext cx="4024097" cy="3943071"/>
            </a:xfrm>
            <a:prstGeom prst="round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0" name="Rechteck: abgerundete Ecken 39">
              <a:extLst>
                <a:ext uri="{FF2B5EF4-FFF2-40B4-BE49-F238E27FC236}">
                  <a16:creationId xmlns:a16="http://schemas.microsoft.com/office/drawing/2014/main" id="{D1A14739-2E8B-7C46-5535-A69DD47943C0}"/>
                </a:ext>
              </a:extLst>
            </p:cNvPr>
            <p:cNvSpPr/>
            <p:nvPr/>
          </p:nvSpPr>
          <p:spPr>
            <a:xfrm>
              <a:off x="2248809" y="2034088"/>
              <a:ext cx="3416285" cy="388197"/>
            </a:xfrm>
            <a:prstGeom prst="roundRect">
              <a:avLst/>
            </a:prstGeom>
            <a:grp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: abgerundete Ecken 40">
              <a:extLst>
                <a:ext uri="{FF2B5EF4-FFF2-40B4-BE49-F238E27FC236}">
                  <a16:creationId xmlns:a16="http://schemas.microsoft.com/office/drawing/2014/main" id="{1522FF33-D37E-C610-18C1-AD2D5B3F2EE6}"/>
                </a:ext>
              </a:extLst>
            </p:cNvPr>
            <p:cNvSpPr/>
            <p:nvPr/>
          </p:nvSpPr>
          <p:spPr>
            <a:xfrm>
              <a:off x="2248811" y="2669254"/>
              <a:ext cx="3416285" cy="388197"/>
            </a:xfrm>
            <a:prstGeom prst="roundRect">
              <a:avLst/>
            </a:prstGeom>
            <a:grp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: abgerundete Ecken 41">
              <a:extLst>
                <a:ext uri="{FF2B5EF4-FFF2-40B4-BE49-F238E27FC236}">
                  <a16:creationId xmlns:a16="http://schemas.microsoft.com/office/drawing/2014/main" id="{A3595915-462B-7C26-2B36-F271C4A8E9C8}"/>
                </a:ext>
              </a:extLst>
            </p:cNvPr>
            <p:cNvSpPr/>
            <p:nvPr/>
          </p:nvSpPr>
          <p:spPr>
            <a:xfrm>
              <a:off x="2248811" y="3304744"/>
              <a:ext cx="3416285" cy="388197"/>
            </a:xfrm>
            <a:prstGeom prst="roundRect">
              <a:avLst/>
            </a:prstGeom>
            <a:grp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hteck: abgerundete Ecken 42">
              <a:extLst>
                <a:ext uri="{FF2B5EF4-FFF2-40B4-BE49-F238E27FC236}">
                  <a16:creationId xmlns:a16="http://schemas.microsoft.com/office/drawing/2014/main" id="{B7542DB9-60DD-289F-706C-B6575D496D34}"/>
                </a:ext>
              </a:extLst>
            </p:cNvPr>
            <p:cNvSpPr/>
            <p:nvPr/>
          </p:nvSpPr>
          <p:spPr>
            <a:xfrm>
              <a:off x="2248811" y="3942775"/>
              <a:ext cx="3416285" cy="38819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96ED3FBA-DFC8-A938-53DB-153BD48D613A}"/>
                </a:ext>
              </a:extLst>
            </p:cNvPr>
            <p:cNvSpPr txBox="1"/>
            <p:nvPr/>
          </p:nvSpPr>
          <p:spPr>
            <a:xfrm>
              <a:off x="2510053" y="1480421"/>
              <a:ext cx="2893795" cy="5277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FFC000"/>
                  </a:solidFill>
                </a:rPr>
                <a:t>Ressourcen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52A750AA-5F09-B26D-0482-9B7D6F37A193}"/>
                </a:ext>
              </a:extLst>
            </p:cNvPr>
            <p:cNvSpPr txBox="1"/>
            <p:nvPr/>
          </p:nvSpPr>
          <p:spPr>
            <a:xfrm>
              <a:off x="2414700" y="4621802"/>
              <a:ext cx="2920999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Aktiv: None</a:t>
              </a:r>
            </a:p>
          </p:txBody>
        </p:sp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248E024B-1B76-FB6E-A9DD-E76A61BC605B}"/>
              </a:ext>
            </a:extLst>
          </p:cNvPr>
          <p:cNvSpPr txBox="1"/>
          <p:nvPr/>
        </p:nvSpPr>
        <p:spPr>
          <a:xfrm>
            <a:off x="1981064" y="1947445"/>
            <a:ext cx="266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Welt</a:t>
            </a:r>
          </a:p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983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98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6AC5D7-6B1B-659C-54D9-EA524417B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034559D-E01D-B6F3-B1D5-79C4FF799519}"/>
              </a:ext>
            </a:extLst>
          </p:cNvPr>
          <p:cNvCxnSpPr/>
          <p:nvPr/>
        </p:nvCxnSpPr>
        <p:spPr>
          <a:xfrm>
            <a:off x="1571412" y="0"/>
            <a:ext cx="0" cy="68580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D19E728-93D6-2C85-E205-5FBAD45521CE}"/>
              </a:ext>
            </a:extLst>
          </p:cNvPr>
          <p:cNvCxnSpPr/>
          <p:nvPr/>
        </p:nvCxnSpPr>
        <p:spPr>
          <a:xfrm>
            <a:off x="1571412" y="1022773"/>
            <a:ext cx="1062058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6414257F-538B-4AED-9EC5-6D5FBAF812FF}"/>
              </a:ext>
            </a:extLst>
          </p:cNvPr>
          <p:cNvSpPr txBox="1"/>
          <p:nvPr/>
        </p:nvSpPr>
        <p:spPr>
          <a:xfrm>
            <a:off x="101601" y="209974"/>
            <a:ext cx="88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C000"/>
                </a:solidFill>
              </a:rPr>
              <a:t>LL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716B42E-92EF-F8BA-7E44-E1AC2E9D9922}"/>
              </a:ext>
            </a:extLst>
          </p:cNvPr>
          <p:cNvSpPr/>
          <p:nvPr/>
        </p:nvSpPr>
        <p:spPr>
          <a:xfrm>
            <a:off x="188806" y="112606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C000"/>
                </a:solidFill>
              </a:rPr>
              <a:t>Welt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8F92EF0-E4EE-B85E-B245-22FF5DC3344E}"/>
              </a:ext>
            </a:extLst>
          </p:cNvPr>
          <p:cNvSpPr/>
          <p:nvPr/>
        </p:nvSpPr>
        <p:spPr>
          <a:xfrm>
            <a:off x="188806" y="182710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Austüstung</a:t>
            </a:r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0D3EAA3-DAC8-61E3-E854-1369CB411375}"/>
              </a:ext>
            </a:extLst>
          </p:cNvPr>
          <p:cNvSpPr/>
          <p:nvPr/>
        </p:nvSpPr>
        <p:spPr>
          <a:xfrm>
            <a:off x="188806" y="252814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Charakter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5A5C7A2-5852-3498-2879-8FC4BB9A17CF}"/>
              </a:ext>
            </a:extLst>
          </p:cNvPr>
          <p:cNvSpPr/>
          <p:nvPr/>
        </p:nvSpPr>
        <p:spPr>
          <a:xfrm>
            <a:off x="188806" y="322918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6E02C07D-FC00-5950-4647-0967C900A005}"/>
              </a:ext>
            </a:extLst>
          </p:cNvPr>
          <p:cNvSpPr/>
          <p:nvPr/>
        </p:nvSpPr>
        <p:spPr>
          <a:xfrm>
            <a:off x="188806" y="393022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D4F0AD4A-0FCC-AFBF-571D-18278DE3412B}"/>
              </a:ext>
            </a:extLst>
          </p:cNvPr>
          <p:cNvSpPr/>
          <p:nvPr/>
        </p:nvSpPr>
        <p:spPr>
          <a:xfrm>
            <a:off x="188806" y="463126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03B5201A-3273-FE1D-1220-0E3954586539}"/>
              </a:ext>
            </a:extLst>
          </p:cNvPr>
          <p:cNvSpPr/>
          <p:nvPr/>
        </p:nvSpPr>
        <p:spPr>
          <a:xfrm>
            <a:off x="188806" y="533230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F2DBFE63-1CB1-8E0F-0B94-5D1D3454801A}"/>
              </a:ext>
            </a:extLst>
          </p:cNvPr>
          <p:cNvSpPr/>
          <p:nvPr/>
        </p:nvSpPr>
        <p:spPr>
          <a:xfrm>
            <a:off x="188806" y="6033347"/>
            <a:ext cx="1239520" cy="4605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FB25448-CECC-A130-CBBF-28F32D42B2DA}"/>
              </a:ext>
            </a:extLst>
          </p:cNvPr>
          <p:cNvSpPr/>
          <p:nvPr/>
        </p:nvSpPr>
        <p:spPr>
          <a:xfrm>
            <a:off x="3752426" y="481473"/>
            <a:ext cx="2539999" cy="189654"/>
          </a:xfrm>
          <a:prstGeom prst="roundRect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HP: 100 / 100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2D28299-CC47-5E21-498C-6FABF827512F}"/>
              </a:ext>
            </a:extLst>
          </p:cNvPr>
          <p:cNvSpPr txBox="1"/>
          <p:nvPr/>
        </p:nvSpPr>
        <p:spPr>
          <a:xfrm>
            <a:off x="1643067" y="290816"/>
            <a:ext cx="8669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Gold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BFAB745-3521-505C-A366-560179B1D22E}"/>
              </a:ext>
            </a:extLst>
          </p:cNvPr>
          <p:cNvSpPr txBox="1"/>
          <p:nvPr/>
        </p:nvSpPr>
        <p:spPr>
          <a:xfrm>
            <a:off x="1621831" y="446315"/>
            <a:ext cx="1439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Lucida Console" panose="020B0609040504020204" pitchFamily="49" charset="0"/>
              </a:rPr>
              <a:t>123456789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4F66F85-D9D0-9337-4295-E2206E220EAE}"/>
              </a:ext>
            </a:extLst>
          </p:cNvPr>
          <p:cNvSpPr txBox="1"/>
          <p:nvPr/>
        </p:nvSpPr>
        <p:spPr>
          <a:xfrm>
            <a:off x="2818779" y="290816"/>
            <a:ext cx="513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Level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B372F0B-38C2-A8B3-1F0E-A417A5F70248}"/>
              </a:ext>
            </a:extLst>
          </p:cNvPr>
          <p:cNvSpPr txBox="1"/>
          <p:nvPr/>
        </p:nvSpPr>
        <p:spPr>
          <a:xfrm>
            <a:off x="2817098" y="441328"/>
            <a:ext cx="410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Lucida Console" panose="020B0609040504020204" pitchFamily="49" charset="0"/>
              </a:rPr>
              <a:t>13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D9E39B6-EA8B-DDE5-71A5-8CB9C2EF211C}"/>
              </a:ext>
            </a:extLst>
          </p:cNvPr>
          <p:cNvSpPr/>
          <p:nvPr/>
        </p:nvSpPr>
        <p:spPr>
          <a:xfrm>
            <a:off x="6593308" y="476592"/>
            <a:ext cx="2539999" cy="189654"/>
          </a:xfrm>
          <a:prstGeom prst="roundRect">
            <a:avLst/>
          </a:prstGeom>
          <a:solidFill>
            <a:srgbClr val="0070C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XP: 200/500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AEAA57C-6E47-AE42-8954-4D095537867F}"/>
              </a:ext>
            </a:extLst>
          </p:cNvPr>
          <p:cNvSpPr/>
          <p:nvPr/>
        </p:nvSpPr>
        <p:spPr>
          <a:xfrm>
            <a:off x="2076560" y="1356360"/>
            <a:ext cx="4024097" cy="283463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970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98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C22041-D751-6AD8-AAA9-C0921C986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BA57F32-DE2F-5A7C-FF73-06528D8AAD70}"/>
              </a:ext>
            </a:extLst>
          </p:cNvPr>
          <p:cNvCxnSpPr/>
          <p:nvPr/>
        </p:nvCxnSpPr>
        <p:spPr>
          <a:xfrm>
            <a:off x="1571413" y="0"/>
            <a:ext cx="0" cy="68580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3F386152-C0FD-70D5-1614-213D7DE806EC}"/>
              </a:ext>
            </a:extLst>
          </p:cNvPr>
          <p:cNvCxnSpPr/>
          <p:nvPr/>
        </p:nvCxnSpPr>
        <p:spPr>
          <a:xfrm>
            <a:off x="1571413" y="1198880"/>
            <a:ext cx="106205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5CE72FE7-9EBE-98A5-9CB1-3D325A7ABF52}"/>
              </a:ext>
            </a:extLst>
          </p:cNvPr>
          <p:cNvSpPr txBox="1"/>
          <p:nvPr/>
        </p:nvSpPr>
        <p:spPr>
          <a:xfrm>
            <a:off x="111762" y="230294"/>
            <a:ext cx="88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C000"/>
                </a:solidFill>
              </a:rPr>
              <a:t>LL</a:t>
            </a:r>
          </a:p>
        </p:txBody>
      </p:sp>
    </p:spTree>
    <p:extLst>
      <p:ext uri="{BB962C8B-B14F-4D97-AF65-F5344CB8AC3E}">
        <p14:creationId xmlns:p14="http://schemas.microsoft.com/office/powerpoint/2010/main" val="2300646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CDCC4-84EC-5D7B-FC56-E07C10BA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AD50F0-C8A2-51E3-E6B3-5EE7A7199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A448E1-8BCD-73F0-4E87-1B6E26E3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407"/>
            <a:ext cx="12192000" cy="646718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6692A27-BCD1-D75D-AC77-38673EC45A9A}"/>
              </a:ext>
            </a:extLst>
          </p:cNvPr>
          <p:cNvSpPr/>
          <p:nvPr/>
        </p:nvSpPr>
        <p:spPr>
          <a:xfrm>
            <a:off x="4508500" y="4260849"/>
            <a:ext cx="425450" cy="35560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rgbClr val="FFC000"/>
                </a:solidFill>
              </a:rPr>
              <a:t>?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888A96-687E-AC92-F0D2-60031F204373}"/>
              </a:ext>
            </a:extLst>
          </p:cNvPr>
          <p:cNvSpPr/>
          <p:nvPr/>
        </p:nvSpPr>
        <p:spPr>
          <a:xfrm>
            <a:off x="10083800" y="3009900"/>
            <a:ext cx="349250" cy="2667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rgbClr val="FFC000"/>
                </a:solidFill>
              </a:rPr>
              <a:t>?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BFA093-3522-83FE-493A-9FD29635AFE6}"/>
              </a:ext>
            </a:extLst>
          </p:cNvPr>
          <p:cNvSpPr/>
          <p:nvPr/>
        </p:nvSpPr>
        <p:spPr>
          <a:xfrm>
            <a:off x="8528050" y="2143124"/>
            <a:ext cx="330200" cy="24130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rgbClr val="FFC000"/>
                </a:solidFill>
              </a:rPr>
              <a:t>?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7309384-632C-E466-7FDB-F77393734A37}"/>
              </a:ext>
            </a:extLst>
          </p:cNvPr>
          <p:cNvSpPr/>
          <p:nvPr/>
        </p:nvSpPr>
        <p:spPr>
          <a:xfrm>
            <a:off x="1822450" y="1217612"/>
            <a:ext cx="1225550" cy="92551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 err="1">
                <a:solidFill>
                  <a:srgbClr val="FFC000"/>
                </a:solidFill>
              </a:rPr>
              <a:t>In_Zone</a:t>
            </a:r>
            <a:endParaRPr lang="de-DE" sz="1000" b="1" dirty="0">
              <a:solidFill>
                <a:srgbClr val="FFC000"/>
              </a:solidFill>
            </a:endParaRPr>
          </a:p>
          <a:p>
            <a:pPr algn="ctr"/>
            <a:r>
              <a:rPr lang="de-DE" sz="1000" dirty="0">
                <a:solidFill>
                  <a:srgbClr val="FFC000"/>
                </a:solidFill>
              </a:rPr>
              <a:t>Neue Gegner zum Pool freigeschaltet</a:t>
            </a:r>
            <a:endParaRPr lang="de-DE" sz="900" dirty="0">
              <a:solidFill>
                <a:srgbClr val="FFC000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354074B-4A32-D012-4A54-83CC5A71891E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2435225" y="2143124"/>
            <a:ext cx="2060575" cy="208597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07F354D-734F-0A47-A1F2-9A50417A72C9}"/>
              </a:ext>
            </a:extLst>
          </p:cNvPr>
          <p:cNvSpPr/>
          <p:nvPr/>
        </p:nvSpPr>
        <p:spPr>
          <a:xfrm>
            <a:off x="10696575" y="1860406"/>
            <a:ext cx="920750" cy="63644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FFC000"/>
                </a:solidFill>
              </a:rPr>
              <a:t>„Barde“ schaltet neue Lieder frei bei Quest Abschluss </a:t>
            </a:r>
            <a:r>
              <a:rPr lang="de-DE" sz="800" dirty="0">
                <a:solidFill>
                  <a:srgbClr val="FFC000"/>
                </a:solidFill>
                <a:sym typeface="Wingdings" panose="05000000000000000000" pitchFamily="2" charset="2"/>
              </a:rPr>
              <a:t> Ressourcen </a:t>
            </a:r>
            <a:endParaRPr lang="de-DE" sz="800" dirty="0">
              <a:solidFill>
                <a:srgbClr val="FFC000"/>
              </a:solidFill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F62D6C42-DACD-5BAF-5B79-EAAFE62D5805}"/>
              </a:ext>
            </a:extLst>
          </p:cNvPr>
          <p:cNvCxnSpPr>
            <a:cxnSpLocks/>
            <a:stCxn id="12" idx="2"/>
            <a:endCxn id="7" idx="3"/>
          </p:cNvCxnSpPr>
          <p:nvPr/>
        </p:nvCxnSpPr>
        <p:spPr>
          <a:xfrm flipH="1">
            <a:off x="10433050" y="2496848"/>
            <a:ext cx="723900" cy="64640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144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Microsoft Office PowerPoint</Application>
  <PresentationFormat>Breitbild</PresentationFormat>
  <Paragraphs>44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Lucida Console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Bastian Schneider</dc:creator>
  <cp:lastModifiedBy>Bastian Schneider</cp:lastModifiedBy>
  <cp:revision>3</cp:revision>
  <dcterms:created xsi:type="dcterms:W3CDTF">2026-02-11T22:33:49Z</dcterms:created>
  <dcterms:modified xsi:type="dcterms:W3CDTF">2026-02-22T00:27:20Z</dcterms:modified>
</cp:coreProperties>
</file>